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4" autoAdjust="0"/>
    <p:restoredTop sz="94660"/>
  </p:normalViewPr>
  <p:slideViewPr>
    <p:cSldViewPr snapToGrid="0">
      <p:cViewPr varScale="1">
        <p:scale>
          <a:sx n="52" d="100"/>
          <a:sy n="52" d="100"/>
        </p:scale>
        <p:origin x="48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8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1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5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7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3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6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9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6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9F7DF-FF56-4918-9F9B-28CDAA0F374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7D3F-893D-41EC-9797-32EE4BD37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F0B8B9-CEFE-A984-AE16-22DB9F83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351"/>
            <a:ext cx="12192000" cy="52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50"/>
            <a:ext cx="12192000" cy="38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472"/>
            <a:ext cx="12192000" cy="57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3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202"/>
            <a:ext cx="12192000" cy="58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3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43"/>
            <a:ext cx="12192000" cy="55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49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7"/>
            <a:ext cx="12192000" cy="57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8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60"/>
            <a:ext cx="12192000" cy="56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9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" y="0"/>
            <a:ext cx="12025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6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0"/>
            <a:ext cx="12192000" cy="6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7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5" y="30185"/>
            <a:ext cx="11415749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7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2FD0EB-4965-2B35-AAE8-72BF27541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5" y="173567"/>
            <a:ext cx="11436351" cy="64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8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46"/>
            <a:ext cx="12192000" cy="67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42"/>
            <a:ext cx="12192000" cy="67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9"/>
            <a:ext cx="12192000" cy="67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34"/>
            <a:ext cx="12192000" cy="67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59"/>
            <a:ext cx="12192000" cy="67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"/>
            <a:ext cx="12192000" cy="68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57" y="68289"/>
            <a:ext cx="10211685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079" y="-156521"/>
            <a:ext cx="12894157" cy="71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-202245"/>
            <a:ext cx="10379339" cy="72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3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34" y="164611"/>
            <a:ext cx="12286834" cy="59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211FCD-5689-7938-ABA1-FFA6217C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558"/>
            <a:ext cx="12192000" cy="56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67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929423"/>
            <a:ext cx="8458933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0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09" y="952285"/>
            <a:ext cx="9952582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982768"/>
            <a:ext cx="857324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788441"/>
            <a:ext cx="9868755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915705"/>
            <a:ext cx="9015241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45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61" y="513429"/>
            <a:ext cx="9692191" cy="4933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07" y="5514544"/>
            <a:ext cx="6569009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05" y="1725782"/>
            <a:ext cx="6561389" cy="3406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52" y="5634207"/>
            <a:ext cx="7285351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1083360"/>
            <a:ext cx="9983065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52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48" y="1203071"/>
            <a:ext cx="3779848" cy="2933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908" y="1307501"/>
            <a:ext cx="3833192" cy="2103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08" y="552434"/>
            <a:ext cx="2865368" cy="358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12" y="598249"/>
            <a:ext cx="3467400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74" y="1687679"/>
            <a:ext cx="6142252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2" y="215223"/>
            <a:ext cx="10930116" cy="57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95" y="289112"/>
            <a:ext cx="5057775" cy="129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47" y="2052637"/>
            <a:ext cx="10148888" cy="3465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544" y="5719679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 On-premises: Deploying resources on-premises, using virtualization and </a:t>
            </a:r>
            <a:r>
              <a:rPr lang="en-US" dirty="0" smtClean="0"/>
              <a:t>resource management </a:t>
            </a:r>
            <a:r>
              <a:rPr lang="en-US" dirty="0"/>
              <a:t>tools, is sometimes called private cloud. </a:t>
            </a:r>
          </a:p>
        </p:txBody>
      </p:sp>
    </p:spTree>
    <p:extLst>
      <p:ext uri="{BB962C8B-B14F-4D97-AF65-F5344CB8AC3E}">
        <p14:creationId xmlns:p14="http://schemas.microsoft.com/office/powerpoint/2010/main" val="16168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0" y="818924"/>
            <a:ext cx="9906859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32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01" y="759700"/>
            <a:ext cx="1996613" cy="327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33" y="1594087"/>
            <a:ext cx="2834886" cy="396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62" y="2268440"/>
            <a:ext cx="1928027" cy="45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123" y="3231626"/>
            <a:ext cx="1714649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48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1005630"/>
            <a:ext cx="9472481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2462"/>
          <a:stretch/>
        </p:blipFill>
        <p:spPr>
          <a:xfrm>
            <a:off x="4307373" y="-64008"/>
            <a:ext cx="7229475" cy="448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40" y="5943600"/>
            <a:ext cx="1501270" cy="320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042" y="6000755"/>
            <a:ext cx="777307" cy="2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70" y="6000755"/>
            <a:ext cx="777307" cy="28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556" y="676656"/>
            <a:ext cx="9533446" cy="5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57" y="1001819"/>
            <a:ext cx="9990686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2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70" y="757266"/>
            <a:ext cx="9320448" cy="47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182" y="837975"/>
            <a:ext cx="5029636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72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" y="2934546"/>
            <a:ext cx="11417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/>
              <a:t>a SaaS offering, you do not have to think about how the service </a:t>
            </a:r>
            <a:r>
              <a:rPr lang="en-US" dirty="0" err="1"/>
              <a:t>ismaintained</a:t>
            </a:r>
            <a:r>
              <a:rPr lang="en-US" dirty="0"/>
              <a:t> or how the underlying infrastructure is managed. You need to think only </a:t>
            </a:r>
            <a:r>
              <a:rPr lang="en-US" dirty="0" err="1"/>
              <a:t>abouthow</a:t>
            </a:r>
            <a:r>
              <a:rPr lang="en-US" dirty="0"/>
              <a:t> you plan to use that particular piece of software. A common example of a </a:t>
            </a:r>
            <a:r>
              <a:rPr lang="en-US" dirty="0" err="1"/>
              <a:t>SaaSanplication</a:t>
            </a:r>
            <a:r>
              <a:rPr lang="en-US" dirty="0"/>
              <a:t> is web-based email where you can send </a:t>
            </a:r>
            <a:r>
              <a:rPr lang="en-US" dirty="0" err="1"/>
              <a:t>ansend</a:t>
            </a:r>
            <a:r>
              <a:rPr lang="en-US" dirty="0"/>
              <a:t> and receive email without managing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" y="1234654"/>
            <a:ext cx="1135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Platform as a service (PaaS): Services in this category reduce the need for you to manage </a:t>
            </a:r>
            <a:r>
              <a:rPr lang="en-US" dirty="0" smtClean="0"/>
              <a:t>the underlying </a:t>
            </a:r>
            <a:r>
              <a:rPr lang="en-US" dirty="0"/>
              <a:t>infrastructure (usually hardware and operating systems) and enable you to focus </a:t>
            </a:r>
            <a:r>
              <a:rPr lang="en-US" dirty="0" smtClean="0"/>
              <a:t>on the </a:t>
            </a:r>
            <a:r>
              <a:rPr lang="en-US" dirty="0"/>
              <a:t>deployment and management of your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180364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1359990"/>
            <a:ext cx="7239627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300" y="68289"/>
            <a:ext cx="14532599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6643" y="2430518"/>
            <a:ext cx="8226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Advantages of </a:t>
            </a:r>
            <a:r>
              <a:rPr lang="en-US" sz="4800" b="1" dirty="0" smtClean="0"/>
              <a:t>cloud computing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2" y="3611056"/>
            <a:ext cx="8733224" cy="24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7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43733"/>
            <a:ext cx="9662997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72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20" y="248276"/>
            <a:ext cx="6645216" cy="31244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536" y="3865894"/>
            <a:ext cx="10750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capital </a:t>
            </a:r>
            <a:r>
              <a:rPr lang="en-US" dirty="0"/>
              <a:t>expense for variable expense: Capital expenses (capex)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are funds that </a:t>
            </a:r>
            <a:r>
              <a:rPr lang="en-US" dirty="0"/>
              <a:t>a company uses to acquire, upgrade, and maintain physical assets such as property</a:t>
            </a:r>
            <a:r>
              <a:rPr lang="en-US" dirty="0" smtClean="0"/>
              <a:t>, industrial </a:t>
            </a:r>
            <a:r>
              <a:rPr lang="en-US" dirty="0"/>
              <a:t>buildings, or equipment.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94" y="915836"/>
            <a:ext cx="5159187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0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1043733"/>
            <a:ext cx="9662997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9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1" y="781663"/>
            <a:ext cx="9487945" cy="499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5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73" y="342632"/>
            <a:ext cx="9609653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65" y="887510"/>
            <a:ext cx="10501270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262"/>
            <a:ext cx="12192000" cy="43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392"/>
            <a:ext cx="12192000" cy="38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</cp:revision>
  <dcterms:created xsi:type="dcterms:W3CDTF">2024-10-07T17:48:15Z</dcterms:created>
  <dcterms:modified xsi:type="dcterms:W3CDTF">2024-10-07T17:48:24Z</dcterms:modified>
</cp:coreProperties>
</file>